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6" r:id="rId6"/>
    <p:sldId id="261" r:id="rId7"/>
    <p:sldId id="262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5"/>
    <p:restoredTop sz="94694"/>
  </p:normalViewPr>
  <p:slideViewPr>
    <p:cSldViewPr snapToGrid="0">
      <p:cViewPr>
        <p:scale>
          <a:sx n="81" d="100"/>
          <a:sy n="81" d="100"/>
        </p:scale>
        <p:origin x="2480" y="1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36BF6-11EC-804F-B337-B5B456012E5F}" type="datetimeFigureOut">
              <a:rPr lang="en-US" smtClean="0"/>
              <a:t>9/25/25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5B6A9-51EA-0342-8323-EA56471FF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15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B6A9-51EA-0342-8323-EA56471FFA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0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82902-C00D-6223-286B-D13897E69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8D0114-9916-7176-E55D-12DF9840B9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3521B0-3B43-A457-25A0-999D00AD62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1317A-7655-6C24-7EAF-090637AFD2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B6A9-51EA-0342-8323-EA56471FFA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97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028CD-8853-5ECD-48BB-663C7BC2C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E3FEAA-8EAF-81F7-4C69-35122AEFB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A3211-1660-4A0E-3A0C-EF8C64A94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A325-3272-AE43-B339-1B2FF0683F45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31B4E-6936-D51A-8E4E-42199F0A7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9F9BE-9EBB-8446-773B-B63FE90AD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A961-3819-1244-9840-AE21CB821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2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07A7B-5ADA-6036-B16B-810AAF563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221FBE-C0C2-85D5-3C0E-1C4E66F6F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A09F0-6D04-5314-A558-8CD252C22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A325-3272-AE43-B339-1B2FF0683F45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E9B4F-82D8-C79D-F960-881BBF749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0C047-AF7C-4D10-1FA1-C760D042E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A961-3819-1244-9840-AE21CB821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5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E344B7-D6F8-CC1E-3B5D-D98CE6B260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407BD2-C7EC-03DC-42FE-41C68EEF0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F4E6C-4A57-E98B-58AC-BF32CD834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A325-3272-AE43-B339-1B2FF0683F45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316AA-28FB-7130-E17B-7C57D7CEF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84F8E-C2D4-5F62-50C0-A8501791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A961-3819-1244-9840-AE21CB821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5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DF731-B6FF-8463-A305-C284CADE9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9EECF-EFA6-4FCF-5580-8ECFE62DE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CA115-A226-89DC-83B0-C4AE0462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A325-3272-AE43-B339-1B2FF0683F45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90582-7E5F-9F92-5D9D-04B0ED1DC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C0C0E-725E-97F1-ADF9-D8E153C3A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A961-3819-1244-9840-AE21CB821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86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1BCA4-5095-A59C-A5FE-910F70FDF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C37E5-ADF6-B3BE-DC9C-D2A08E0AC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F1C5C-1FDB-D8F1-6901-38ADB99ED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A325-3272-AE43-B339-1B2FF0683F45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855A3-D08B-4034-7B54-0AF32EBB6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EC969-2625-6FA6-1C25-B67B23EA4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A961-3819-1244-9840-AE21CB821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3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9F8AF-A4A6-E9EF-9EFE-73DC77B07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9F004-6457-0EC8-5C90-AE34D9A26A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529C8-444B-128F-C935-2595785DD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5707A-FB8D-18A0-C2A2-D79DDD80A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A325-3272-AE43-B339-1B2FF0683F45}" type="datetimeFigureOut">
              <a:rPr lang="en-US" smtClean="0"/>
              <a:t>9/25/25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C8AEE9-2AD9-0B73-8182-30CA7288F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87B4C-6FB8-747F-2D57-E4583590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A961-3819-1244-9840-AE21CB821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2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109F1-BE12-CA4B-3423-5867B9021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F7EEE-701B-5C53-A77B-DDD72419A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156E63-65FB-DB32-A013-C7023A5C1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711783-FD16-754A-61C3-AB8E7D2E8E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71FE94-BE0F-B89E-67BF-EB506540D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0D0F41-FD77-EE03-E7B1-AECD10217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A325-3272-AE43-B339-1B2FF0683F45}" type="datetimeFigureOut">
              <a:rPr lang="en-US" smtClean="0"/>
              <a:t>9/25/25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CBED9F-B28B-3DE3-81FA-D87D62C57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8A0F83-2F00-4F85-D380-F2F02C701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A961-3819-1244-9840-AE21CB821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28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35D31-725A-225B-F0D0-65823BD2C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8695BC-429A-0091-5B05-6BC4C1479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A325-3272-AE43-B339-1B2FF0683F45}" type="datetimeFigureOut">
              <a:rPr lang="en-US" smtClean="0"/>
              <a:t>9/25/25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08D699-C360-B204-EAEE-17499B03F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BF9329-B929-4CBF-569C-26FD0CB77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A961-3819-1244-9840-AE21CB821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0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CD3E74-7030-5AC2-DE2D-9D62FF0D3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A325-3272-AE43-B339-1B2FF0683F45}" type="datetimeFigureOut">
              <a:rPr lang="en-US" smtClean="0"/>
              <a:t>9/25/25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3B0B1D-43FB-922F-84C4-D61B5111F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06BE6-F2E6-F70C-74B1-ACEEF7DF9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A961-3819-1244-9840-AE21CB821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78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DFB5C-4449-7746-0D1A-F5BDF1607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A414D-042B-E724-EF59-1FB085B7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BF2BB9-E9D0-D6CB-304F-74BDB2CED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27698-FC9A-E768-F330-BB441AB78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A325-3272-AE43-B339-1B2FF0683F45}" type="datetimeFigureOut">
              <a:rPr lang="en-US" smtClean="0"/>
              <a:t>9/25/25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0F268-F159-D753-F620-72755C5D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1CA97-2329-8BCA-77A6-38901CC5A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A961-3819-1244-9840-AE21CB821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66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EFFEB-AB43-F2A5-FF36-B41BD52BC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0DA66-8C10-A591-B1C0-5BC83FC2DE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2E0650-59F1-1D9A-AA72-BB61C83F2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A4E24-FD84-B95C-91A6-18EFBA2B4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A325-3272-AE43-B339-1B2FF0683F45}" type="datetimeFigureOut">
              <a:rPr lang="en-US" smtClean="0"/>
              <a:t>9/25/25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8B6B9-1FAD-6339-9676-3A5D81677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B203E-05A4-AF83-9204-5B8923A0B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A961-3819-1244-9840-AE21CB821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6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2A02D5-1B0E-8A26-15DF-40EBBD1EC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259B4-4CB5-1006-1F76-2C3331EE9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B4657-D13A-8A17-2EF6-087736D7B9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5DA325-3272-AE43-B339-1B2FF0683F45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85808-9717-1A90-59D1-F1FC9D73D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D97DE-BF9E-7EE3-3A3B-F565AFDAE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8CA961-3819-1244-9840-AE21CB821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9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652EBE-E022-F981-2DE3-BEBA32CF21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472AA9-4A65-2925-FB61-DA58A82F7C48}"/>
              </a:ext>
            </a:extLst>
          </p:cNvPr>
          <p:cNvSpPr txBox="1"/>
          <p:nvPr/>
        </p:nvSpPr>
        <p:spPr>
          <a:xfrm>
            <a:off x="4606806" y="2737305"/>
            <a:ext cx="8056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2025 Tennessee State 4-H Office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DB1627-D276-DA04-AF3A-90C626963500}"/>
              </a:ext>
            </a:extLst>
          </p:cNvPr>
          <p:cNvSpPr txBox="1"/>
          <p:nvPr/>
        </p:nvSpPr>
        <p:spPr>
          <a:xfrm>
            <a:off x="4561041" y="3376474"/>
            <a:ext cx="10169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300" dirty="0">
                <a:latin typeface="Beautiful People" pitchFamily="2" charset="77"/>
              </a:rPr>
              <a:t>Remodeling Project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1F9CC9-6C1C-907A-C7CC-BEAACEF56029}"/>
              </a:ext>
            </a:extLst>
          </p:cNvPr>
          <p:cNvSpPr txBox="1"/>
          <p:nvPr/>
        </p:nvSpPr>
        <p:spPr>
          <a:xfrm>
            <a:off x="4606806" y="3383664"/>
            <a:ext cx="10169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300" dirty="0">
                <a:solidFill>
                  <a:schemeClr val="bg1"/>
                </a:solidFill>
                <a:latin typeface="Beautiful People" pitchFamily="2" charset="77"/>
              </a:rPr>
              <a:t>Remodeling Project</a:t>
            </a:r>
          </a:p>
        </p:txBody>
      </p:sp>
      <p:pic>
        <p:nvPicPr>
          <p:cNvPr id="9" name="Picture 8" descr="A green four leaf clover with white letters&#10;&#10;Description automatically generated">
            <a:extLst>
              <a:ext uri="{FF2B5EF4-FFF2-40B4-BE49-F238E27FC236}">
                <a16:creationId xmlns:a16="http://schemas.microsoft.com/office/drawing/2014/main" id="{F02A5650-A18D-91C4-32B0-C952DDF54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650" y="1563217"/>
            <a:ext cx="3798908" cy="396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39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68C46-5E6E-6D1A-861E-01DF42C09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loor plan of a kitchen&#10;&#10;Description automatically generated">
            <a:extLst>
              <a:ext uri="{FF2B5EF4-FFF2-40B4-BE49-F238E27FC236}">
                <a16:creationId xmlns:a16="http://schemas.microsoft.com/office/drawing/2014/main" id="{183DA4E5-DE72-E813-3F25-3215D01C7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550" y="0"/>
            <a:ext cx="8868273" cy="68527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E940D5-220E-FAFC-5C87-DB090EDAC8A6}"/>
              </a:ext>
            </a:extLst>
          </p:cNvPr>
          <p:cNvSpPr/>
          <p:nvPr/>
        </p:nvSpPr>
        <p:spPr>
          <a:xfrm>
            <a:off x="0" y="0"/>
            <a:ext cx="4374292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1CF1BC-C8B2-C26F-A3AE-9C695B8880EB}"/>
              </a:ext>
            </a:extLst>
          </p:cNvPr>
          <p:cNvSpPr txBox="1"/>
          <p:nvPr/>
        </p:nvSpPr>
        <p:spPr>
          <a:xfrm>
            <a:off x="247074" y="2087550"/>
            <a:ext cx="38801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Addition of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Workspaces for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4-H Specialists with extra workspaces on the outside for work projects.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DC77699-99F1-2D91-9BF3-7E74B7C9CD39}"/>
              </a:ext>
            </a:extLst>
          </p:cNvPr>
          <p:cNvSpPr/>
          <p:nvPr/>
        </p:nvSpPr>
        <p:spPr>
          <a:xfrm>
            <a:off x="6561439" y="556054"/>
            <a:ext cx="2570204" cy="4164227"/>
          </a:xfrm>
          <a:prstGeom prst="ellipse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19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E5477-7A12-8A9C-446A-58815DE59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loor plan of a kitchen&#10;&#10;Description automatically generated">
            <a:extLst>
              <a:ext uri="{FF2B5EF4-FFF2-40B4-BE49-F238E27FC236}">
                <a16:creationId xmlns:a16="http://schemas.microsoft.com/office/drawing/2014/main" id="{532F2757-DA7F-323F-3072-734C224A9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848" y="148548"/>
            <a:ext cx="8517785" cy="65819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45595E-D772-A9CB-18F4-FA19FEF33435}"/>
              </a:ext>
            </a:extLst>
          </p:cNvPr>
          <p:cNvSpPr/>
          <p:nvPr/>
        </p:nvSpPr>
        <p:spPr>
          <a:xfrm>
            <a:off x="7817708" y="10510"/>
            <a:ext cx="4374292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8C56AA-668C-8B04-0894-10DD7DD22AF3}"/>
              </a:ext>
            </a:extLst>
          </p:cNvPr>
          <p:cNvSpPr/>
          <p:nvPr/>
        </p:nvSpPr>
        <p:spPr>
          <a:xfrm>
            <a:off x="7052441" y="0"/>
            <a:ext cx="262759" cy="6978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F74DDB-AACE-D7EC-3120-5FC12C516C18}"/>
              </a:ext>
            </a:extLst>
          </p:cNvPr>
          <p:cNvSpPr txBox="1"/>
          <p:nvPr/>
        </p:nvSpPr>
        <p:spPr>
          <a:xfrm>
            <a:off x="8064782" y="1166842"/>
            <a:ext cx="38801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Redesign of Student Assistant Current Workspaces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Student Workspaces Will Move to Other Side of Office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Workspace for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Sandie, Lela, Steve and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 Remote Specialists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5666EAF-EF1F-5E01-F33C-74C9E835DF33}"/>
              </a:ext>
            </a:extLst>
          </p:cNvPr>
          <p:cNvSpPr/>
          <p:nvPr/>
        </p:nvSpPr>
        <p:spPr>
          <a:xfrm>
            <a:off x="3854458" y="2985246"/>
            <a:ext cx="2570204" cy="3080300"/>
          </a:xfrm>
          <a:prstGeom prst="ellipse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982182-145E-2847-4718-820470F56888}"/>
              </a:ext>
            </a:extLst>
          </p:cNvPr>
          <p:cNvSpPr/>
          <p:nvPr/>
        </p:nvSpPr>
        <p:spPr>
          <a:xfrm>
            <a:off x="4580757" y="4098491"/>
            <a:ext cx="1396773" cy="8538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1EBA90-3698-7A5E-F558-EE1491284059}"/>
              </a:ext>
            </a:extLst>
          </p:cNvPr>
          <p:cNvSpPr txBox="1"/>
          <p:nvPr/>
        </p:nvSpPr>
        <p:spPr>
          <a:xfrm>
            <a:off x="4418531" y="4125385"/>
            <a:ext cx="1775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Gill Sans" panose="020B0502020104020203" pitchFamily="34" charset="-79"/>
                <a:cs typeface="Gill Sans" panose="020B0502020104020203" pitchFamily="34" charset="-79"/>
              </a:rPr>
              <a:t>SANDIE, LELA, STEVE AND REMOTE SPECIALISTS</a:t>
            </a:r>
          </a:p>
        </p:txBody>
      </p:sp>
    </p:spTree>
    <p:extLst>
      <p:ext uri="{BB962C8B-B14F-4D97-AF65-F5344CB8AC3E}">
        <p14:creationId xmlns:p14="http://schemas.microsoft.com/office/powerpoint/2010/main" val="153141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4600A0-4D98-E2AC-4F84-643540D6E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ubicle with a desk and shelves&#10;&#10;Description automatically generated">
            <a:extLst>
              <a:ext uri="{FF2B5EF4-FFF2-40B4-BE49-F238E27FC236}">
                <a16:creationId xmlns:a16="http://schemas.microsoft.com/office/drawing/2014/main" id="{92B4E2AD-3468-B48A-653D-68DDD0464B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60" b="244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6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C4808-1F7E-6ED2-ACED-91921DD44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loor plan of a kitchen&#10;&#10;Description automatically generated">
            <a:extLst>
              <a:ext uri="{FF2B5EF4-FFF2-40B4-BE49-F238E27FC236}">
                <a16:creationId xmlns:a16="http://schemas.microsoft.com/office/drawing/2014/main" id="{D6D36DC4-CDD0-582F-2E33-85824D51E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550" y="0"/>
            <a:ext cx="8868273" cy="68527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295B746-6AB4-0354-67E1-FECA37FD8D70}"/>
              </a:ext>
            </a:extLst>
          </p:cNvPr>
          <p:cNvSpPr/>
          <p:nvPr/>
        </p:nvSpPr>
        <p:spPr>
          <a:xfrm>
            <a:off x="0" y="0"/>
            <a:ext cx="4374292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69BFE6F-F2D0-36E8-CA89-F98F1C85CE3F}"/>
              </a:ext>
            </a:extLst>
          </p:cNvPr>
          <p:cNvSpPr/>
          <p:nvPr/>
        </p:nvSpPr>
        <p:spPr>
          <a:xfrm>
            <a:off x="8180170" y="1383957"/>
            <a:ext cx="1641782" cy="3068181"/>
          </a:xfrm>
          <a:prstGeom prst="ellipse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0DE987-FA33-B53A-4517-C8CAF5ED1796}"/>
              </a:ext>
            </a:extLst>
          </p:cNvPr>
          <p:cNvSpPr txBox="1"/>
          <p:nvPr/>
        </p:nvSpPr>
        <p:spPr>
          <a:xfrm>
            <a:off x="267666" y="922173"/>
            <a:ext cx="38801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FEATURES:</a:t>
            </a:r>
          </a:p>
          <a:p>
            <a:r>
              <a:rPr lang="en-US" sz="28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   • Workspace for</a:t>
            </a:r>
          </a:p>
          <a:p>
            <a:r>
              <a:rPr lang="en-US" sz="28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     three student</a:t>
            </a:r>
          </a:p>
          <a:p>
            <a:r>
              <a:rPr lang="en-US" sz="28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     workers;</a:t>
            </a:r>
          </a:p>
          <a:p>
            <a:endParaRPr lang="en-US" sz="2800" b="1" dirty="0">
              <a:solidFill>
                <a:schemeClr val="bg1"/>
              </a:solidFill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   • Additional </a:t>
            </a:r>
          </a:p>
          <a:p>
            <a:r>
              <a:rPr lang="en-US" sz="28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     workstation (similar</a:t>
            </a:r>
          </a:p>
          <a:p>
            <a:r>
              <a:rPr lang="en-US" sz="28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     to the one behind</a:t>
            </a:r>
          </a:p>
          <a:p>
            <a:r>
              <a:rPr lang="en-US" sz="28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     the mailbox areas)</a:t>
            </a:r>
          </a:p>
        </p:txBody>
      </p:sp>
    </p:spTree>
    <p:extLst>
      <p:ext uri="{BB962C8B-B14F-4D97-AF65-F5344CB8AC3E}">
        <p14:creationId xmlns:p14="http://schemas.microsoft.com/office/powerpoint/2010/main" val="2827847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2A6E3A-D559-140E-72A4-A73558747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ubicle with shelves and a desk&#10;&#10;Description automatically generated with medium confidence">
            <a:extLst>
              <a:ext uri="{FF2B5EF4-FFF2-40B4-BE49-F238E27FC236}">
                <a16:creationId xmlns:a16="http://schemas.microsoft.com/office/drawing/2014/main" id="{B6D949E9-94A3-4572-72DA-1CE4BE71E4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719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22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B3C4C0-B918-B2DD-20F7-DBE49ECAA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fabric samples&#10;&#10;Description automatically generated">
            <a:extLst>
              <a:ext uri="{FF2B5EF4-FFF2-40B4-BE49-F238E27FC236}">
                <a16:creationId xmlns:a16="http://schemas.microsoft.com/office/drawing/2014/main" id="{5543531D-EC01-3F5B-12F4-384982BDEF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143" b="1005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1C4056-0DF9-2494-5164-CB9360F5794B}"/>
              </a:ext>
            </a:extLst>
          </p:cNvPr>
          <p:cNvSpPr/>
          <p:nvPr/>
        </p:nvSpPr>
        <p:spPr>
          <a:xfrm>
            <a:off x="-242048" y="-174812"/>
            <a:ext cx="12868835" cy="15733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A4825-D63D-B9C9-CC24-CC0C7A547FFB}"/>
              </a:ext>
            </a:extLst>
          </p:cNvPr>
          <p:cNvSpPr txBox="1"/>
          <p:nvPr/>
        </p:nvSpPr>
        <p:spPr>
          <a:xfrm>
            <a:off x="6828102" y="379476"/>
            <a:ext cx="558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eautiful People" pitchFamily="2" charset="77"/>
              </a:rPr>
              <a:t>plus New Wall Paint!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D1BFC7-71D2-126D-35B4-5D5781E66D8E}"/>
              </a:ext>
            </a:extLst>
          </p:cNvPr>
          <p:cNvSpPr txBox="1"/>
          <p:nvPr/>
        </p:nvSpPr>
        <p:spPr>
          <a:xfrm>
            <a:off x="591668" y="379476"/>
            <a:ext cx="9708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FABRICS and FINISHES 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AA8EBF-91DE-26FC-9963-2EB8FA3D3D68}"/>
              </a:ext>
            </a:extLst>
          </p:cNvPr>
          <p:cNvSpPr/>
          <p:nvPr/>
        </p:nvSpPr>
        <p:spPr>
          <a:xfrm>
            <a:off x="0" y="5307432"/>
            <a:ext cx="12868835" cy="7078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21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81D93-65F8-B300-E6B5-249996723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FC2273-BED3-4E55-5160-6676FEE49D4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6C17E6-3736-4EBB-F1C0-2D93C7D6BC11}"/>
              </a:ext>
            </a:extLst>
          </p:cNvPr>
          <p:cNvSpPr txBox="1"/>
          <p:nvPr/>
        </p:nvSpPr>
        <p:spPr>
          <a:xfrm>
            <a:off x="465730" y="414518"/>
            <a:ext cx="8056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2025 Tennessee State 4-H Office</a:t>
            </a:r>
          </a:p>
        </p:txBody>
      </p:sp>
      <p:pic>
        <p:nvPicPr>
          <p:cNvPr id="14" name="Picture 1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C468E1C-E49C-DCE6-E91A-FAEAD10FF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51131" y="-2363775"/>
            <a:ext cx="16924331" cy="1094008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4CA3BDC-3F12-B01F-66C6-192B8F4E9BCE}"/>
              </a:ext>
            </a:extLst>
          </p:cNvPr>
          <p:cNvSpPr/>
          <p:nvPr/>
        </p:nvSpPr>
        <p:spPr>
          <a:xfrm>
            <a:off x="-3227294" y="-2743200"/>
            <a:ext cx="4652682" cy="1234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3CBF9A-104A-FFDB-394D-BB856166806B}"/>
              </a:ext>
            </a:extLst>
          </p:cNvPr>
          <p:cNvSpPr/>
          <p:nvPr/>
        </p:nvSpPr>
        <p:spPr>
          <a:xfrm>
            <a:off x="11726270" y="-3065931"/>
            <a:ext cx="4652682" cy="1234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D54360-EAB6-0DBD-DBB2-210BA1C63CF7}"/>
              </a:ext>
            </a:extLst>
          </p:cNvPr>
          <p:cNvSpPr/>
          <p:nvPr/>
        </p:nvSpPr>
        <p:spPr>
          <a:xfrm>
            <a:off x="2425148" y="298174"/>
            <a:ext cx="735496" cy="149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A777F5-04F8-9BF2-9438-1CC41CEA58C9}"/>
              </a:ext>
            </a:extLst>
          </p:cNvPr>
          <p:cNvSpPr/>
          <p:nvPr/>
        </p:nvSpPr>
        <p:spPr>
          <a:xfrm>
            <a:off x="2418521" y="2875722"/>
            <a:ext cx="735496" cy="149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6A7554-9DF2-F1D1-33D2-58E384B59F57}"/>
              </a:ext>
            </a:extLst>
          </p:cNvPr>
          <p:cNvSpPr/>
          <p:nvPr/>
        </p:nvSpPr>
        <p:spPr>
          <a:xfrm>
            <a:off x="2418521" y="5807764"/>
            <a:ext cx="735496" cy="149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5DF6D7-2992-A292-71B7-4BB828DA0477}"/>
              </a:ext>
            </a:extLst>
          </p:cNvPr>
          <p:cNvSpPr/>
          <p:nvPr/>
        </p:nvSpPr>
        <p:spPr>
          <a:xfrm>
            <a:off x="3379303" y="5797824"/>
            <a:ext cx="5257801" cy="149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C1B658-E5A8-C7EE-20C6-D22317E292BC}"/>
              </a:ext>
            </a:extLst>
          </p:cNvPr>
          <p:cNvSpPr/>
          <p:nvPr/>
        </p:nvSpPr>
        <p:spPr>
          <a:xfrm>
            <a:off x="3382618" y="6019797"/>
            <a:ext cx="5257801" cy="149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99BEBD-23BD-8572-F7D4-DAED7E97CAD3}"/>
              </a:ext>
            </a:extLst>
          </p:cNvPr>
          <p:cNvSpPr/>
          <p:nvPr/>
        </p:nvSpPr>
        <p:spPr>
          <a:xfrm>
            <a:off x="3372679" y="6248398"/>
            <a:ext cx="5257801" cy="149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740F29-D202-2BCF-C45B-AD6AB1A1F891}"/>
              </a:ext>
            </a:extLst>
          </p:cNvPr>
          <p:cNvSpPr/>
          <p:nvPr/>
        </p:nvSpPr>
        <p:spPr>
          <a:xfrm>
            <a:off x="3362740" y="5314119"/>
            <a:ext cx="5257801" cy="149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5EBEDD-102B-1D2A-6C5B-458054D6A591}"/>
              </a:ext>
            </a:extLst>
          </p:cNvPr>
          <p:cNvSpPr/>
          <p:nvPr/>
        </p:nvSpPr>
        <p:spPr>
          <a:xfrm>
            <a:off x="3372679" y="5095458"/>
            <a:ext cx="5257801" cy="149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744C90-1C93-ADE4-8605-51714EBD607D}"/>
              </a:ext>
            </a:extLst>
          </p:cNvPr>
          <p:cNvSpPr/>
          <p:nvPr/>
        </p:nvSpPr>
        <p:spPr>
          <a:xfrm>
            <a:off x="3372679" y="339974"/>
            <a:ext cx="5257801" cy="149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4B2FB47-5F40-A380-65B0-AC3362404118}"/>
              </a:ext>
            </a:extLst>
          </p:cNvPr>
          <p:cNvSpPr/>
          <p:nvPr/>
        </p:nvSpPr>
        <p:spPr>
          <a:xfrm>
            <a:off x="3375994" y="561947"/>
            <a:ext cx="5257801" cy="149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F2ABA3E-44BD-9FC2-BD03-0E726452F4B2}"/>
              </a:ext>
            </a:extLst>
          </p:cNvPr>
          <p:cNvSpPr/>
          <p:nvPr/>
        </p:nvSpPr>
        <p:spPr>
          <a:xfrm>
            <a:off x="3366055" y="790548"/>
            <a:ext cx="5257801" cy="149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6311B8-B208-2882-EFE0-CF97C935DE35}"/>
              </a:ext>
            </a:extLst>
          </p:cNvPr>
          <p:cNvSpPr/>
          <p:nvPr/>
        </p:nvSpPr>
        <p:spPr>
          <a:xfrm>
            <a:off x="3385927" y="1008967"/>
            <a:ext cx="5257801" cy="149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9701AFA-6BA7-E658-103D-AB7A75C712D9}"/>
              </a:ext>
            </a:extLst>
          </p:cNvPr>
          <p:cNvSpPr/>
          <p:nvPr/>
        </p:nvSpPr>
        <p:spPr>
          <a:xfrm>
            <a:off x="3389242" y="1230940"/>
            <a:ext cx="5257801" cy="149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BE48962-D88C-7F5B-E0DE-B8608E272F51}"/>
              </a:ext>
            </a:extLst>
          </p:cNvPr>
          <p:cNvSpPr/>
          <p:nvPr/>
        </p:nvSpPr>
        <p:spPr>
          <a:xfrm>
            <a:off x="3379303" y="1459541"/>
            <a:ext cx="5257801" cy="149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C0BF7C-A7F3-F70B-0DF4-CA5F63720F9B}"/>
              </a:ext>
            </a:extLst>
          </p:cNvPr>
          <p:cNvSpPr/>
          <p:nvPr/>
        </p:nvSpPr>
        <p:spPr>
          <a:xfrm>
            <a:off x="3359425" y="1720001"/>
            <a:ext cx="5257801" cy="149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43707CE-C03E-D1B7-F26C-0A1F7E786CD6}"/>
              </a:ext>
            </a:extLst>
          </p:cNvPr>
          <p:cNvSpPr/>
          <p:nvPr/>
        </p:nvSpPr>
        <p:spPr>
          <a:xfrm>
            <a:off x="3362740" y="1941974"/>
            <a:ext cx="5257801" cy="149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5877548-DB06-6925-4464-D14209B886B6}"/>
              </a:ext>
            </a:extLst>
          </p:cNvPr>
          <p:cNvSpPr/>
          <p:nvPr/>
        </p:nvSpPr>
        <p:spPr>
          <a:xfrm>
            <a:off x="3352801" y="2170575"/>
            <a:ext cx="5257801" cy="149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ACE3859-D84F-76AB-D19B-3F8EE518D7EE}"/>
              </a:ext>
            </a:extLst>
          </p:cNvPr>
          <p:cNvSpPr/>
          <p:nvPr/>
        </p:nvSpPr>
        <p:spPr>
          <a:xfrm>
            <a:off x="3392551" y="2440956"/>
            <a:ext cx="5257801" cy="149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E42379C-77F6-F635-FC9C-4170FB080FC4}"/>
              </a:ext>
            </a:extLst>
          </p:cNvPr>
          <p:cNvSpPr/>
          <p:nvPr/>
        </p:nvSpPr>
        <p:spPr>
          <a:xfrm>
            <a:off x="3395866" y="2649679"/>
            <a:ext cx="4734343" cy="142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1063A22-8B6D-88C3-907F-E6035CE1C685}"/>
              </a:ext>
            </a:extLst>
          </p:cNvPr>
          <p:cNvSpPr/>
          <p:nvPr/>
        </p:nvSpPr>
        <p:spPr>
          <a:xfrm>
            <a:off x="3385927" y="2891530"/>
            <a:ext cx="5257801" cy="149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080C0A6-238B-77F9-C2E0-513A26A8C7AB}"/>
              </a:ext>
            </a:extLst>
          </p:cNvPr>
          <p:cNvSpPr/>
          <p:nvPr/>
        </p:nvSpPr>
        <p:spPr>
          <a:xfrm>
            <a:off x="3382612" y="3077446"/>
            <a:ext cx="5257801" cy="149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47B7C05-FBC5-6856-2A4A-AEAFF736BFFA}"/>
              </a:ext>
            </a:extLst>
          </p:cNvPr>
          <p:cNvSpPr/>
          <p:nvPr/>
        </p:nvSpPr>
        <p:spPr>
          <a:xfrm>
            <a:off x="3375988" y="3349114"/>
            <a:ext cx="5257801" cy="149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71F831E-F53D-E642-0058-DAF83A6B77B3}"/>
              </a:ext>
            </a:extLst>
          </p:cNvPr>
          <p:cNvSpPr/>
          <p:nvPr/>
        </p:nvSpPr>
        <p:spPr>
          <a:xfrm>
            <a:off x="3375988" y="3577715"/>
            <a:ext cx="5257801" cy="149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A380C4A-F56B-FA6C-D5C1-5331860903FF}"/>
              </a:ext>
            </a:extLst>
          </p:cNvPr>
          <p:cNvSpPr/>
          <p:nvPr/>
        </p:nvSpPr>
        <p:spPr>
          <a:xfrm>
            <a:off x="3372679" y="3832432"/>
            <a:ext cx="5257801" cy="149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EFAE981-F55C-D791-087A-C8FA707A7BE2}"/>
              </a:ext>
            </a:extLst>
          </p:cNvPr>
          <p:cNvSpPr/>
          <p:nvPr/>
        </p:nvSpPr>
        <p:spPr>
          <a:xfrm>
            <a:off x="3375994" y="4054405"/>
            <a:ext cx="5257801" cy="149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51701F5-29C7-BFC1-D001-62E63F7BFBCC}"/>
              </a:ext>
            </a:extLst>
          </p:cNvPr>
          <p:cNvSpPr/>
          <p:nvPr/>
        </p:nvSpPr>
        <p:spPr>
          <a:xfrm>
            <a:off x="3366055" y="4283006"/>
            <a:ext cx="5257801" cy="149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A9261BC-8C8E-3166-6D99-E8B8112BF4B9}"/>
              </a:ext>
            </a:extLst>
          </p:cNvPr>
          <p:cNvSpPr/>
          <p:nvPr/>
        </p:nvSpPr>
        <p:spPr>
          <a:xfrm>
            <a:off x="3356116" y="4521544"/>
            <a:ext cx="5257801" cy="233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2A00731-4345-FA3E-CF30-4BA2A000DE97}"/>
              </a:ext>
            </a:extLst>
          </p:cNvPr>
          <p:cNvSpPr/>
          <p:nvPr/>
        </p:nvSpPr>
        <p:spPr>
          <a:xfrm>
            <a:off x="3346177" y="4869413"/>
            <a:ext cx="5257801" cy="149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ED096FE-2CE5-16EF-0A75-EF75057A4F0A}"/>
              </a:ext>
            </a:extLst>
          </p:cNvPr>
          <p:cNvSpPr txBox="1"/>
          <p:nvPr/>
        </p:nvSpPr>
        <p:spPr>
          <a:xfrm>
            <a:off x="3311799" y="238711"/>
            <a:ext cx="2176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Lorum </a:t>
            </a:r>
            <a:r>
              <a:rPr lang="en-US" sz="1200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Upsum</a:t>
            </a:r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12</a:t>
            </a:r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D08038B-89C6-EDE3-0895-6DD2CC33C1CC}"/>
              </a:ext>
            </a:extLst>
          </p:cNvPr>
          <p:cNvSpPr txBox="1"/>
          <p:nvPr/>
        </p:nvSpPr>
        <p:spPr>
          <a:xfrm>
            <a:off x="3364809" y="689287"/>
            <a:ext cx="2176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Lorum </a:t>
            </a:r>
            <a:r>
              <a:rPr lang="en-US" sz="1200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Upsum</a:t>
            </a:r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12</a:t>
            </a:r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B33C698-CEC9-E1C9-7DED-92BDA1F5B227}"/>
              </a:ext>
            </a:extLst>
          </p:cNvPr>
          <p:cNvSpPr txBox="1"/>
          <p:nvPr/>
        </p:nvSpPr>
        <p:spPr>
          <a:xfrm>
            <a:off x="3258789" y="1406171"/>
            <a:ext cx="2176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Lorum </a:t>
            </a:r>
            <a:r>
              <a:rPr lang="en-US" sz="1200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Upsum</a:t>
            </a:r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12</a:t>
            </a:r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19D67BC-5FC6-D731-165E-F23DD274792F}"/>
              </a:ext>
            </a:extLst>
          </p:cNvPr>
          <p:cNvSpPr txBox="1"/>
          <p:nvPr/>
        </p:nvSpPr>
        <p:spPr>
          <a:xfrm>
            <a:off x="3311799" y="1856747"/>
            <a:ext cx="2176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Lorum </a:t>
            </a:r>
            <a:r>
              <a:rPr lang="en-US" sz="1200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Upsum</a:t>
            </a:r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12</a:t>
            </a:r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88D2D6-A1F1-106B-2ED4-4E706E59DB5C}"/>
              </a:ext>
            </a:extLst>
          </p:cNvPr>
          <p:cNvSpPr txBox="1"/>
          <p:nvPr/>
        </p:nvSpPr>
        <p:spPr>
          <a:xfrm>
            <a:off x="3258789" y="3025137"/>
            <a:ext cx="2176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Lorum </a:t>
            </a:r>
            <a:r>
              <a:rPr lang="en-US" sz="1200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Upsum</a:t>
            </a:r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12</a:t>
            </a:r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A199B75-433C-0175-A9F5-2184564C2986}"/>
              </a:ext>
            </a:extLst>
          </p:cNvPr>
          <p:cNvSpPr txBox="1"/>
          <p:nvPr/>
        </p:nvSpPr>
        <p:spPr>
          <a:xfrm>
            <a:off x="3311799" y="3475713"/>
            <a:ext cx="2176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Lorum </a:t>
            </a:r>
            <a:r>
              <a:rPr lang="en-US" sz="1200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Upsum</a:t>
            </a:r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12</a:t>
            </a:r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3876CCE-B272-ED88-06D9-68A54D401084}"/>
              </a:ext>
            </a:extLst>
          </p:cNvPr>
          <p:cNvSpPr txBox="1"/>
          <p:nvPr/>
        </p:nvSpPr>
        <p:spPr>
          <a:xfrm>
            <a:off x="3258789" y="3742495"/>
            <a:ext cx="2176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Lorum </a:t>
            </a:r>
            <a:r>
              <a:rPr lang="en-US" sz="1200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Upsum</a:t>
            </a:r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x 2</a:t>
            </a:r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45A4078-B153-E31F-E649-E391592D1DF1}"/>
              </a:ext>
            </a:extLst>
          </p:cNvPr>
          <p:cNvSpPr txBox="1"/>
          <p:nvPr/>
        </p:nvSpPr>
        <p:spPr>
          <a:xfrm>
            <a:off x="3311799" y="4193071"/>
            <a:ext cx="2176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Lorum </a:t>
            </a:r>
            <a:r>
              <a:rPr lang="en-US" sz="1200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Upsum</a:t>
            </a:r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7891</a:t>
            </a:r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0AEB960-51D6-1845-82BC-B4D2F1A9F4DD}"/>
              </a:ext>
            </a:extLst>
          </p:cNvPr>
          <p:cNvSpPr txBox="1"/>
          <p:nvPr/>
        </p:nvSpPr>
        <p:spPr>
          <a:xfrm>
            <a:off x="3293167" y="5716797"/>
            <a:ext cx="2176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Lorum </a:t>
            </a:r>
            <a:r>
              <a:rPr lang="en-US" sz="1200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Upsum</a:t>
            </a:r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x 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BADE41-A539-77C1-8E37-F1A35DCD20F7}"/>
              </a:ext>
            </a:extLst>
          </p:cNvPr>
          <p:cNvSpPr txBox="1"/>
          <p:nvPr/>
        </p:nvSpPr>
        <p:spPr>
          <a:xfrm>
            <a:off x="3306421" y="6177312"/>
            <a:ext cx="2176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Lorum </a:t>
            </a:r>
            <a:r>
              <a:rPr lang="en-US" sz="1200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Upsum</a:t>
            </a:r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3457</a:t>
            </a:r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8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790C775-BB1A-7074-8486-30D471D39939}"/>
              </a:ext>
            </a:extLst>
          </p:cNvPr>
          <p:cNvSpPr txBox="1"/>
          <p:nvPr/>
        </p:nvSpPr>
        <p:spPr>
          <a:xfrm>
            <a:off x="3273289" y="1623930"/>
            <a:ext cx="2176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Lorum </a:t>
            </a:r>
            <a:r>
              <a:rPr lang="en-US" sz="1200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Upsum</a:t>
            </a:r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7891</a:t>
            </a:r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97E39AB-77DD-22C6-7F19-BCFE2E695130}"/>
              </a:ext>
            </a:extLst>
          </p:cNvPr>
          <p:cNvSpPr txBox="1"/>
          <p:nvPr/>
        </p:nvSpPr>
        <p:spPr>
          <a:xfrm>
            <a:off x="3286543" y="2084445"/>
            <a:ext cx="2176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Lorum </a:t>
            </a:r>
            <a:r>
              <a:rPr lang="en-US" sz="1200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Upsum</a:t>
            </a:r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x</a:t>
            </a:r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828257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143</Words>
  <Application>Microsoft Macintosh PowerPoint</Application>
  <PresentationFormat>Widescreen</PresentationFormat>
  <Paragraphs>40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Aptos</vt:lpstr>
      <vt:lpstr>Aptos Display</vt:lpstr>
      <vt:lpstr>Arial</vt:lpstr>
      <vt:lpstr>Beautiful People</vt:lpstr>
      <vt:lpstr>Gill Sans</vt:lpstr>
      <vt:lpstr>GILL SANS LIGHT</vt:lpstr>
      <vt:lpstr>GILL SANS LIGHT</vt:lpstr>
      <vt:lpstr>Gill Sans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Gallimore, Lori</dc:creator>
  <cp:lastModifiedBy>Gallimore, Lori</cp:lastModifiedBy>
  <cp:revision>11</cp:revision>
  <dcterms:created xsi:type="dcterms:W3CDTF">2025-01-12T03:41:52Z</dcterms:created>
  <dcterms:modified xsi:type="dcterms:W3CDTF">2025-09-26T02:00:48Z</dcterms:modified>
</cp:coreProperties>
</file>